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7" r:id="rId11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79" d="100"/>
          <a:sy n="79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говорить с детьми о </a:t>
            </a:r>
            <a:r>
              <a:rPr lang="ru-RU" dirty="0" err="1" smtClean="0"/>
              <a:t>коронавирусе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7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82" y="1825625"/>
            <a:ext cx="61540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8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9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02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Как говорить с детьми о коронавирусе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GYPNORION</cp:lastModifiedBy>
  <cp:revision>5</cp:revision>
  <cp:lastPrinted>2020-08-27T06:47:42Z</cp:lastPrinted>
  <dcterms:created xsi:type="dcterms:W3CDTF">2020-08-26T12:20:38Z</dcterms:created>
  <dcterms:modified xsi:type="dcterms:W3CDTF">2020-10-19T11:08:55Z</dcterms:modified>
</cp:coreProperties>
</file>